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58" r:id="rId5"/>
  </p:sldIdLst>
  <p:sldSz cx="12192000" cy="6858000"/>
  <p:notesSz cx="6858000" cy="9144000"/>
  <p:embeddedFontLst>
    <p:embeddedFont>
      <p:font typeface="Avenir Next LT Pro" panose="020B0504020202020204" pitchFamily="34" charset="0"/>
      <p:regular r:id="rId8"/>
      <p:bold r:id="rId9"/>
      <p:italic r:id="rId10"/>
      <p:bold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Speak Pro" panose="020B060402020202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4" autoAdjust="0"/>
    <p:restoredTop sz="94249" autoAdjust="0"/>
  </p:normalViewPr>
  <p:slideViewPr>
    <p:cSldViewPr snapToGrid="0">
      <p:cViewPr varScale="1">
        <p:scale>
          <a:sx n="71" d="100"/>
          <a:sy n="71" d="100"/>
        </p:scale>
        <p:origin x="618" y="66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10/30/2025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10/30/2025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10/30/2025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10/30/2025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10/30/2025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10/30/2025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10/30/2025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10/30/2025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Campus navigation mobile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50017" y="1013969"/>
            <a:ext cx="1626531" cy="601840"/>
          </a:xfrm>
        </p:spPr>
        <p:txBody>
          <a:bodyPr>
            <a:normAutofit/>
          </a:bodyPr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1</TotalTime>
  <Words>5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Speak Pro</vt:lpstr>
      <vt:lpstr>Calibri</vt:lpstr>
      <vt:lpstr>Avenir Next LT Pro</vt:lpstr>
      <vt:lpstr>Arial</vt:lpstr>
      <vt:lpstr>Office Theme</vt:lpstr>
      <vt:lpstr>Campus navigation mobile 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Campus navigation mobile app</dc:title>
  <dc:creator>STUDENT</dc:creator>
  <cp:lastModifiedBy>STUDENT</cp:lastModifiedBy>
  <cp:revision>1</cp:revision>
  <dcterms:created xsi:type="dcterms:W3CDTF">2025-10-30T11:15:10Z</dcterms:created>
  <dcterms:modified xsi:type="dcterms:W3CDTF">2025-10-30T11:16:11Z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